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8/8/2014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8/8/2014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8/8/2014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5232" y="-146811"/>
            <a:ext cx="4653534" cy="6475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8/8/2014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jacobsen@muh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-146811"/>
            <a:ext cx="9144000" cy="64757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4000" spc="-20" dirty="0" smtClean="0">
                <a:solidFill>
                  <a:srgbClr val="001F5F"/>
                </a:solidFill>
                <a:latin typeface="Calibri"/>
                <a:cs typeface="Calibri"/>
              </a:rPr>
              <a:t>Agriculture </a:t>
            </a:r>
            <a:r>
              <a:rPr sz="4000" spc="-20" dirty="0" smtClean="0">
                <a:solidFill>
                  <a:srgbClr val="001F5F"/>
                </a:solidFill>
                <a:latin typeface="Calibri"/>
                <a:cs typeface="Calibri"/>
              </a:rPr>
              <a:t>Cur</a:t>
            </a:r>
            <a:r>
              <a:rPr sz="4000" spc="-60" dirty="0" smtClean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4000" spc="-20" dirty="0" smtClean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4000" spc="-60" dirty="0" smtClean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4000" spc="-15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4000" spc="-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spc="-125" dirty="0" smtClean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4000" spc="-65" dirty="0" smtClean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4000" spc="-20" dirty="0" smtClean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4000" spc="-60" dirty="0" smtClean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4000" spc="-15" dirty="0" smtClean="0">
                <a:solidFill>
                  <a:srgbClr val="001F5F"/>
                </a:solidFill>
                <a:latin typeface="Calibri"/>
                <a:cs typeface="Calibri"/>
              </a:rPr>
              <a:t>ts</a:t>
            </a:r>
            <a:r>
              <a:rPr sz="4000" spc="-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4000" spc="-65" dirty="0" smtClean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4000" spc="-25" dirty="0" smtClean="0">
                <a:solidFill>
                  <a:srgbClr val="001F5F"/>
                </a:solidFill>
                <a:latin typeface="Calibri"/>
                <a:cs typeface="Calibri"/>
              </a:rPr>
              <a:t>orm</a:t>
            </a:r>
            <a:r>
              <a:rPr sz="4000" spc="-50" dirty="0" smtClean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4000" spc="-15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410717"/>
            <a:ext cx="5238115" cy="6363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005325"/>
                </a:solidFill>
                <a:latin typeface="Calibri"/>
                <a:cs typeface="Calibri"/>
              </a:rPr>
              <a:t>Include</a:t>
            </a:r>
            <a:r>
              <a:rPr sz="2000" spc="-35" dirty="0" smtClean="0">
                <a:solidFill>
                  <a:srgbClr val="005325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in He</a:t>
            </a:r>
            <a:r>
              <a:rPr sz="2000" spc="-10" dirty="0" smtClean="0">
                <a:solidFill>
                  <a:srgbClr val="005325"/>
                </a:solidFill>
                <a:latin typeface="Calibri"/>
                <a:cs typeface="Calibri"/>
              </a:rPr>
              <a:t>a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ding: Na</a:t>
            </a:r>
            <a:r>
              <a:rPr sz="2000" spc="-15" dirty="0" smtClean="0">
                <a:solidFill>
                  <a:srgbClr val="005325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e,</a:t>
            </a:r>
            <a:r>
              <a:rPr sz="2000" spc="-10" dirty="0" smtClean="0">
                <a:solidFill>
                  <a:srgbClr val="005325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D</a:t>
            </a:r>
            <a:r>
              <a:rPr sz="2000" spc="-25" dirty="0" smtClean="0">
                <a:solidFill>
                  <a:srgbClr val="005325"/>
                </a:solidFill>
                <a:latin typeface="Calibri"/>
                <a:cs typeface="Calibri"/>
              </a:rPr>
              <a:t>at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e, D</a:t>
            </a:r>
            <a:r>
              <a:rPr sz="2000" spc="-25" dirty="0" smtClean="0">
                <a:solidFill>
                  <a:srgbClr val="005325"/>
                </a:solidFill>
                <a:latin typeface="Calibri"/>
                <a:cs typeface="Calibri"/>
              </a:rPr>
              <a:t>at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e of</a:t>
            </a:r>
            <a:r>
              <a:rPr sz="2000" spc="-10" dirty="0" smtClean="0">
                <a:solidFill>
                  <a:srgbClr val="005325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Art</a:t>
            </a:r>
            <a:r>
              <a:rPr sz="2000" spc="-10" dirty="0" smtClean="0">
                <a:solidFill>
                  <a:srgbClr val="005325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cle,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005325"/>
                </a:solidFill>
                <a:latin typeface="Calibri"/>
                <a:cs typeface="Calibri"/>
              </a:rPr>
              <a:t>T</a:t>
            </a:r>
            <a:r>
              <a:rPr sz="2000" spc="-10" dirty="0" smtClean="0">
                <a:solidFill>
                  <a:srgbClr val="005325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tl</a:t>
            </a:r>
            <a:r>
              <a:rPr sz="2000" spc="-5" dirty="0" smtClean="0">
                <a:solidFill>
                  <a:srgbClr val="005325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,</a:t>
            </a:r>
            <a:r>
              <a:rPr sz="2000" spc="5" dirty="0" smtClean="0">
                <a:solidFill>
                  <a:srgbClr val="005325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A</a:t>
            </a:r>
            <a:r>
              <a:rPr sz="2000" spc="5" dirty="0" smtClean="0">
                <a:solidFill>
                  <a:srgbClr val="005325"/>
                </a:solidFill>
                <a:latin typeface="Calibri"/>
                <a:cs typeface="Calibri"/>
              </a:rPr>
              <a:t>u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th</a:t>
            </a:r>
            <a:r>
              <a:rPr sz="2000" spc="-5" dirty="0" smtClean="0">
                <a:solidFill>
                  <a:srgbClr val="005325"/>
                </a:solidFill>
                <a:latin typeface="Calibri"/>
                <a:cs typeface="Calibri"/>
              </a:rPr>
              <a:t>o</a:t>
            </a:r>
            <a:r>
              <a:rPr sz="2000" spc="-170" dirty="0" smtClean="0">
                <a:solidFill>
                  <a:srgbClr val="005325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,</a:t>
            </a:r>
            <a:r>
              <a:rPr sz="2000" spc="-20" dirty="0" smtClean="0">
                <a:solidFill>
                  <a:srgbClr val="005325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L</a:t>
            </a:r>
            <a:r>
              <a:rPr sz="2000" spc="-10" dirty="0" smtClean="0">
                <a:solidFill>
                  <a:srgbClr val="005325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nk and</a:t>
            </a:r>
            <a:r>
              <a:rPr sz="2000" spc="-5" dirty="0" smtClean="0">
                <a:solidFill>
                  <a:srgbClr val="005325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Sou</a:t>
            </a:r>
            <a:r>
              <a:rPr sz="2000" spc="-30" dirty="0" smtClean="0">
                <a:solidFill>
                  <a:srgbClr val="005325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rgbClr val="005325"/>
                </a:solidFill>
                <a:latin typeface="Calibri"/>
                <a:cs typeface="Calibri"/>
              </a:rPr>
              <a:t>ce.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12700" marR="348615" algn="just">
              <a:lnSpc>
                <a:spcPct val="100099"/>
              </a:lnSpc>
            </a:pPr>
            <a:r>
              <a:rPr sz="1900" u="heavy" spc="-10" dirty="0" smtClean="0">
                <a:solidFill>
                  <a:srgbClr val="C00000"/>
                </a:solidFill>
                <a:latin typeface="Arial"/>
                <a:cs typeface="Arial"/>
              </a:rPr>
              <a:t>Parag</a:t>
            </a:r>
            <a:r>
              <a:rPr sz="1900" u="heavy" spc="-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900" u="heavy" spc="-15" dirty="0" smtClean="0">
                <a:solidFill>
                  <a:srgbClr val="C00000"/>
                </a:solidFill>
                <a:latin typeface="Arial"/>
                <a:cs typeface="Arial"/>
              </a:rPr>
              <a:t>aph</a:t>
            </a:r>
            <a:r>
              <a:rPr sz="1900" u="heavy" spc="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u="heavy" spc="-15" dirty="0" smtClean="0">
                <a:solidFill>
                  <a:srgbClr val="C00000"/>
                </a:solidFill>
                <a:latin typeface="Arial"/>
                <a:cs typeface="Arial"/>
              </a:rPr>
              <a:t>#1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1900" spc="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Restate</a:t>
            </a:r>
            <a:r>
              <a:rPr sz="1900" spc="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9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article</a:t>
            </a:r>
            <a:r>
              <a:rPr sz="1900" spc="2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900" spc="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your</a:t>
            </a:r>
            <a:r>
              <a:rPr sz="1900" spc="1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900" spc="-30" dirty="0" smtClean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30" dirty="0" smtClean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ords.</a:t>
            </a:r>
            <a:r>
              <a:rPr sz="1900" spc="-8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Ans</a:t>
            </a:r>
            <a:r>
              <a:rPr sz="1900" spc="-35" dirty="0" smtClean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er</a:t>
            </a:r>
            <a:r>
              <a:rPr sz="1900" spc="3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9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5</a:t>
            </a:r>
            <a:r>
              <a:rPr sz="1900" spc="1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20" dirty="0" smtClean="0">
                <a:solidFill>
                  <a:srgbClr val="C00000"/>
                </a:solidFill>
                <a:latin typeface="Arial"/>
                <a:cs typeface="Arial"/>
              </a:rPr>
              <a:t>W</a:t>
            </a:r>
            <a:r>
              <a:rPr sz="1900" spc="-45" dirty="0" smtClean="0">
                <a:solidFill>
                  <a:srgbClr val="C00000"/>
                </a:solidFill>
                <a:latin typeface="Arial"/>
                <a:cs typeface="Arial"/>
              </a:rPr>
              <a:t>’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s,</a:t>
            </a:r>
            <a:r>
              <a:rPr sz="19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Who,</a:t>
            </a:r>
            <a:r>
              <a:rPr sz="19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Wh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at,</a:t>
            </a:r>
            <a:r>
              <a:rPr sz="1900" spc="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Where,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When,</a:t>
            </a:r>
            <a:r>
              <a:rPr sz="19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sz="1900" spc="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C00000"/>
                </a:solidFill>
                <a:latin typeface="Arial"/>
                <a:cs typeface="Arial"/>
              </a:rPr>
              <a:t>Wh</a:t>
            </a:r>
            <a:r>
              <a:rPr sz="1900" spc="-160" dirty="0" smtClean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900" spc="-10" dirty="0" smtClean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sz="1900" dirty="0">
              <a:latin typeface="Arial"/>
              <a:cs typeface="Arial"/>
            </a:endParaRPr>
          </a:p>
          <a:p>
            <a:pPr marL="12700" marR="44450">
              <a:lnSpc>
                <a:spcPct val="100000"/>
              </a:lnSpc>
              <a:spcBef>
                <a:spcPts val="455"/>
              </a:spcBef>
              <a:tabLst>
                <a:tab pos="1679575" algn="l"/>
              </a:tabLst>
            </a:pPr>
            <a:r>
              <a:rPr sz="1900" u="heavy" spc="-10" dirty="0" smtClean="0">
                <a:solidFill>
                  <a:srgbClr val="001F5F"/>
                </a:solidFill>
                <a:latin typeface="Arial"/>
                <a:cs typeface="Arial"/>
              </a:rPr>
              <a:t>Parag</a:t>
            </a:r>
            <a:r>
              <a:rPr sz="1900" u="heavy" spc="-5" dirty="0" smtClean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sz="1900" u="heavy" spc="-15" dirty="0" smtClean="0">
                <a:solidFill>
                  <a:srgbClr val="001F5F"/>
                </a:solidFill>
                <a:latin typeface="Arial"/>
                <a:cs typeface="Arial"/>
              </a:rPr>
              <a:t>aph</a:t>
            </a:r>
            <a:r>
              <a:rPr sz="1900" u="heavy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u="heavy" spc="-15" dirty="0" smtClean="0">
                <a:solidFill>
                  <a:srgbClr val="001F5F"/>
                </a:solidFill>
                <a:latin typeface="Arial"/>
                <a:cs typeface="Arial"/>
              </a:rPr>
              <a:t>#</a:t>
            </a:r>
            <a:r>
              <a:rPr sz="1900" u="heavy" spc="-5" dirty="0" smtClean="0">
                <a:solidFill>
                  <a:srgbClr val="001F5F"/>
                </a:solidFill>
                <a:latin typeface="Arial"/>
                <a:cs typeface="Arial"/>
              </a:rPr>
              <a:t>2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:	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900" spc="-30" dirty="0" smtClean="0">
                <a:solidFill>
                  <a:srgbClr val="001F5F"/>
                </a:solidFill>
                <a:latin typeface="Arial"/>
                <a:cs typeface="Arial"/>
              </a:rPr>
              <a:t>x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plain</a:t>
            </a:r>
            <a:r>
              <a:rPr sz="1900" spc="3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30" dirty="0" smtClean="0">
                <a:solidFill>
                  <a:srgbClr val="001F5F"/>
                </a:solidFill>
                <a:latin typeface="Arial"/>
                <a:cs typeface="Arial"/>
              </a:rPr>
              <a:t>w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hy</a:t>
            </a:r>
            <a:r>
              <a:rPr sz="1900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1900" spc="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this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event important?</a:t>
            </a:r>
            <a:r>
              <a:rPr sz="1900" spc="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Why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does</a:t>
            </a:r>
            <a:r>
              <a:rPr sz="1900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this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event</a:t>
            </a:r>
            <a:r>
              <a:rPr sz="1900" spc="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matte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?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Discuss at least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1900" spc="-30" dirty="0" smtClean="0">
                <a:solidFill>
                  <a:srgbClr val="001F5F"/>
                </a:solidFill>
                <a:latin typeface="Arial"/>
                <a:cs typeface="Arial"/>
              </a:rPr>
              <a:t>w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1900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possible</a:t>
            </a:r>
            <a:r>
              <a:rPr sz="1900" spc="3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900" spc="-45" dirty="0" smtClean="0">
                <a:solidFill>
                  <a:srgbClr val="001F5F"/>
                </a:solidFill>
                <a:latin typeface="Arial"/>
                <a:cs typeface="Arial"/>
              </a:rPr>
              <a:t>f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fects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00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event,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30" dirty="0" smtClean="0">
                <a:solidFill>
                  <a:srgbClr val="001F5F"/>
                </a:solidFill>
                <a:latin typeface="Arial"/>
                <a:cs typeface="Arial"/>
              </a:rPr>
              <a:t>w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hich can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positive</a:t>
            </a:r>
            <a:r>
              <a:rPr sz="1900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negative</a:t>
            </a:r>
            <a:r>
              <a:rPr sz="1900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900" spc="-50" dirty="0" smtClean="0">
                <a:solidFill>
                  <a:srgbClr val="001F5F"/>
                </a:solidFill>
                <a:latin typeface="Arial"/>
                <a:cs typeface="Arial"/>
              </a:rPr>
              <a:t>f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fects.</a:t>
            </a:r>
            <a:r>
              <a:rPr sz="1900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What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might, or </a:t>
            </a:r>
            <a:r>
              <a:rPr sz="1900" spc="-30" dirty="0" smtClean="0">
                <a:solidFill>
                  <a:srgbClr val="001F5F"/>
                </a:solidFill>
                <a:latin typeface="Arial"/>
                <a:cs typeface="Arial"/>
              </a:rPr>
              <a:t>w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ill,</a:t>
            </a:r>
            <a:r>
              <a:rPr sz="1900" spc="3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hap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en</a:t>
            </a:r>
            <a:r>
              <a:rPr sz="1900" spc="4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futu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900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1F5F"/>
                </a:solidFill>
                <a:latin typeface="Arial"/>
                <a:cs typeface="Arial"/>
              </a:rPr>
              <a:t>beca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use</a:t>
            </a:r>
            <a:r>
              <a:rPr sz="1900" spc="3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1900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1F5F"/>
                </a:solidFill>
                <a:latin typeface="Arial"/>
                <a:cs typeface="Arial"/>
              </a:rPr>
              <a:t>this event?</a:t>
            </a:r>
            <a:endParaRPr sz="1900" dirty="0">
              <a:latin typeface="Arial"/>
              <a:cs typeface="Arial"/>
            </a:endParaRPr>
          </a:p>
          <a:p>
            <a:pPr marL="12700" marR="55880">
              <a:lnSpc>
                <a:spcPct val="100000"/>
              </a:lnSpc>
              <a:spcBef>
                <a:spcPts val="455"/>
              </a:spcBef>
              <a:tabLst>
                <a:tab pos="2578100" algn="l"/>
              </a:tabLst>
            </a:pPr>
            <a:r>
              <a:rPr sz="1900" u="heavy" spc="-10" dirty="0" smtClean="0">
                <a:solidFill>
                  <a:srgbClr val="005325"/>
                </a:solidFill>
                <a:latin typeface="Arial"/>
                <a:cs typeface="Arial"/>
              </a:rPr>
              <a:t>Parag</a:t>
            </a:r>
            <a:r>
              <a:rPr sz="1900" u="heavy" spc="-5" dirty="0" smtClean="0">
                <a:solidFill>
                  <a:srgbClr val="005325"/>
                </a:solidFill>
                <a:latin typeface="Arial"/>
                <a:cs typeface="Arial"/>
              </a:rPr>
              <a:t>r</a:t>
            </a:r>
            <a:r>
              <a:rPr sz="1900" u="heavy" spc="-15" dirty="0" smtClean="0">
                <a:solidFill>
                  <a:srgbClr val="005325"/>
                </a:solidFill>
                <a:latin typeface="Arial"/>
                <a:cs typeface="Arial"/>
              </a:rPr>
              <a:t>aph</a:t>
            </a:r>
            <a:r>
              <a:rPr sz="1900" u="heavy" spc="1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u="heavy" spc="-15" dirty="0" smtClean="0">
                <a:solidFill>
                  <a:srgbClr val="005325"/>
                </a:solidFill>
                <a:latin typeface="Arial"/>
                <a:cs typeface="Arial"/>
              </a:rPr>
              <a:t>#</a:t>
            </a:r>
            <a:r>
              <a:rPr sz="1900" u="heavy" spc="-5" dirty="0" smtClean="0">
                <a:solidFill>
                  <a:srgbClr val="005325"/>
                </a:solidFill>
                <a:latin typeface="Arial"/>
                <a:cs typeface="Arial"/>
              </a:rPr>
              <a:t>3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: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E</a:t>
            </a:r>
            <a:r>
              <a:rPr sz="1900" spc="-30" dirty="0" smtClean="0">
                <a:solidFill>
                  <a:srgbClr val="005325"/>
                </a:solidFill>
                <a:latin typeface="Arial"/>
                <a:cs typeface="Arial"/>
              </a:rPr>
              <a:t>x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plain</a:t>
            </a:r>
            <a:r>
              <a:rPr sz="1900" spc="5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how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this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event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relates</a:t>
            </a:r>
            <a:r>
              <a:rPr sz="1900" spc="2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to our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economics</a:t>
            </a:r>
            <a:r>
              <a:rPr sz="1900" spc="3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course.	List</a:t>
            </a:r>
            <a:r>
              <a:rPr sz="1900" spc="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any</a:t>
            </a:r>
            <a:r>
              <a:rPr sz="1900" spc="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of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the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economic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 goals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that are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add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essed</a:t>
            </a:r>
            <a:r>
              <a:rPr sz="1900" spc="5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in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the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article</a:t>
            </a:r>
            <a:r>
              <a:rPr sz="1900" spc="2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and</a:t>
            </a:r>
            <a:r>
              <a:rPr sz="1900" spc="1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how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 they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are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add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essed. </a:t>
            </a:r>
            <a:r>
              <a:rPr sz="1900" spc="-7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Also,</a:t>
            </a:r>
            <a:r>
              <a:rPr sz="1900" spc="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list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any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concepts</a:t>
            </a:r>
            <a:r>
              <a:rPr sz="1900" spc="2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that </a:t>
            </a:r>
            <a:r>
              <a:rPr sz="1900" spc="-30" dirty="0" smtClean="0">
                <a:solidFill>
                  <a:srgbClr val="005325"/>
                </a:solidFill>
                <a:latin typeface="Arial"/>
                <a:cs typeface="Arial"/>
              </a:rPr>
              <a:t>w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e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have</a:t>
            </a:r>
            <a:r>
              <a:rPr sz="1900" spc="1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add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essed</a:t>
            </a:r>
            <a:r>
              <a:rPr sz="1900" spc="5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in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class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and</a:t>
            </a:r>
            <a:r>
              <a:rPr sz="1900" spc="1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005325"/>
                </a:solidFill>
                <a:latin typeface="Arial"/>
                <a:cs typeface="Arial"/>
              </a:rPr>
              <a:t>how</a:t>
            </a:r>
            <a:r>
              <a:rPr sz="1900" spc="2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they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are add</a:t>
            </a:r>
            <a:r>
              <a:rPr sz="1900" spc="-5" dirty="0" smtClean="0">
                <a:solidFill>
                  <a:srgbClr val="005325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essed</a:t>
            </a:r>
            <a:r>
              <a:rPr sz="1900" spc="25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in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the</a:t>
            </a:r>
            <a:r>
              <a:rPr sz="1900" spc="10" dirty="0" smtClean="0">
                <a:solidFill>
                  <a:srgbClr val="005325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005325"/>
                </a:solidFill>
                <a:latin typeface="Arial"/>
                <a:cs typeface="Arial"/>
              </a:rPr>
              <a:t>article.</a:t>
            </a:r>
            <a:endParaRPr sz="1900" dirty="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  <a:spcBef>
                <a:spcPts val="455"/>
              </a:spcBef>
              <a:tabLst>
                <a:tab pos="3842385" algn="l"/>
              </a:tabLst>
            </a:pPr>
            <a:r>
              <a:rPr sz="1900" u="heavy" spc="-10" dirty="0" smtClean="0">
                <a:solidFill>
                  <a:srgbClr val="6F2F9F"/>
                </a:solidFill>
                <a:latin typeface="Arial"/>
                <a:cs typeface="Arial"/>
              </a:rPr>
              <a:t>Parag</a:t>
            </a:r>
            <a:r>
              <a:rPr sz="1900" u="heavy" spc="-5" dirty="0" smtClean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1900" u="heavy" spc="-15" dirty="0" smtClean="0">
                <a:solidFill>
                  <a:srgbClr val="6F2F9F"/>
                </a:solidFill>
                <a:latin typeface="Arial"/>
                <a:cs typeface="Arial"/>
              </a:rPr>
              <a:t>aph</a:t>
            </a:r>
            <a:r>
              <a:rPr sz="1900" u="heavy" spc="1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u="heavy" spc="-15" dirty="0" smtClean="0">
                <a:solidFill>
                  <a:srgbClr val="6F2F9F"/>
                </a:solidFill>
                <a:latin typeface="Arial"/>
                <a:cs typeface="Arial"/>
              </a:rPr>
              <a:t>#</a:t>
            </a:r>
            <a:r>
              <a:rPr sz="1900" u="heavy" spc="-5" dirty="0" smtClean="0">
                <a:solidFill>
                  <a:srgbClr val="6F2F9F"/>
                </a:solidFill>
                <a:latin typeface="Arial"/>
                <a:cs typeface="Arial"/>
              </a:rPr>
              <a:t>4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:</a:t>
            </a:r>
            <a:r>
              <a:rPr sz="1900" spc="1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Clearly</a:t>
            </a:r>
            <a:r>
              <a:rPr sz="1900" spc="4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state your</a:t>
            </a:r>
            <a:r>
              <a:rPr sz="1900" spc="1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opinion</a:t>
            </a:r>
            <a:r>
              <a:rPr sz="1900" spc="5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abo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ut the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article</a:t>
            </a:r>
            <a:r>
              <a:rPr sz="1900" spc="1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and</a:t>
            </a:r>
            <a:r>
              <a:rPr sz="1900" spc="2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topic</a:t>
            </a:r>
            <a:r>
              <a:rPr sz="1900" spc="1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in</a:t>
            </a:r>
            <a:r>
              <a:rPr sz="1900" spc="1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gen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eral.	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Suppo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1900" spc="2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your opinion</a:t>
            </a:r>
            <a:r>
              <a:rPr sz="1900" spc="2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30" dirty="0" smtClean="0">
                <a:solidFill>
                  <a:srgbClr val="6F2F9F"/>
                </a:solidFill>
                <a:latin typeface="Arial"/>
                <a:cs typeface="Arial"/>
              </a:rPr>
              <a:t>w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ith</a:t>
            </a:r>
            <a:r>
              <a:rPr sz="1900" spc="2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facts,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past</a:t>
            </a:r>
            <a:r>
              <a:rPr sz="1900" spc="1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900" spc="-20" dirty="0" smtClean="0">
                <a:solidFill>
                  <a:srgbClr val="6F2F9F"/>
                </a:solidFill>
                <a:latin typeface="Arial"/>
                <a:cs typeface="Arial"/>
              </a:rPr>
              <a:t>x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pe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ie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ces,</a:t>
            </a:r>
            <a:r>
              <a:rPr sz="1900" spc="4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pe</a:t>
            </a:r>
            <a:r>
              <a:rPr sz="1900" spc="-5" dirty="0" smtClean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sonal beliefs,</a:t>
            </a:r>
            <a:r>
              <a:rPr sz="1900" spc="1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6F2F9F"/>
                </a:solidFill>
                <a:latin typeface="Arial"/>
                <a:cs typeface="Arial"/>
              </a:rPr>
              <a:t>and</a:t>
            </a:r>
            <a:r>
              <a:rPr sz="1900" spc="15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so</a:t>
            </a:r>
            <a:r>
              <a:rPr sz="1900" spc="10" dirty="0" smtClean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6F2F9F"/>
                </a:solidFill>
                <a:latin typeface="Arial"/>
                <a:cs typeface="Arial"/>
              </a:rPr>
              <a:t>on.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15128" y="826008"/>
            <a:ext cx="3928872" cy="26913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1021461"/>
            <a:ext cx="3429000" cy="2102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15128" y="3453384"/>
            <a:ext cx="3928872" cy="3188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648075"/>
            <a:ext cx="3467100" cy="2600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91400" cy="647572"/>
          </a:xfrm>
        </p:spPr>
        <p:txBody>
          <a:bodyPr/>
          <a:lstStyle/>
          <a:p>
            <a:pPr algn="ctr"/>
            <a:r>
              <a:rPr lang="en-US" sz="3200" dirty="0" smtClean="0">
                <a:latin typeface="+mj-lt"/>
              </a:rPr>
              <a:t>Facts about Current </a:t>
            </a:r>
            <a:r>
              <a:rPr lang="en-US" sz="3200" dirty="0">
                <a:latin typeface="+mj-lt"/>
              </a:rPr>
              <a:t>E</a:t>
            </a:r>
            <a:r>
              <a:rPr lang="en-US" sz="3200" dirty="0" smtClean="0">
                <a:latin typeface="+mj-lt"/>
              </a:rPr>
              <a:t>vent Assignment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be Agriculture related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be turned in every Friday (Electronically or hard copy)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sent electronically, send to </a:t>
            </a:r>
            <a:r>
              <a:rPr lang="en-US" dirty="0" smtClean="0">
                <a:hlinkClick r:id="rId2"/>
              </a:rPr>
              <a:t>cjacobsen@muhsd.org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Subject MUST be filled out. Include your full name and the current event #.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Example: </a:t>
            </a:r>
            <a:r>
              <a:rPr lang="en-US" dirty="0" err="1" smtClean="0"/>
              <a:t>JaneDoe</a:t>
            </a:r>
            <a:r>
              <a:rPr lang="en-US" dirty="0" smtClean="0"/>
              <a:t> Current Event #1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 points each week= 10% of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1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115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Agriculture Current Events Format</vt:lpstr>
      <vt:lpstr>Facts about Current Event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Events Format</dc:title>
  <dc:creator>88343</dc:creator>
  <cp:lastModifiedBy>CODY JACOBSEN</cp:lastModifiedBy>
  <cp:revision>1</cp:revision>
  <dcterms:created xsi:type="dcterms:W3CDTF">2014-08-08T13:07:45Z</dcterms:created>
  <dcterms:modified xsi:type="dcterms:W3CDTF">2014-08-08T18:15:29Z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2010-09-20T00:00:00Z</vt:filetime>
  </property>
  <property fmtid="{D5CDD505-2E9C-101B-9397-08002B2CF9AE}" pid="3" name="LastSaved">
    <vt:filetime>2014-08-08T00:00:00Z</vt:filetime>
  </property>
</Properties>
</file>