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8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BF2DC3-01FF-4685-BCF9-C2BF069DE31C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A89349-7D6D-4021-AACA-57354A350B9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F2DC3-01FF-4685-BCF9-C2BF069DE31C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89349-7D6D-4021-AACA-57354A350B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ABF2DC3-01FF-4685-BCF9-C2BF069DE31C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A89349-7D6D-4021-AACA-57354A350B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F2DC3-01FF-4685-BCF9-C2BF069DE31C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89349-7D6D-4021-AACA-57354A350B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BF2DC3-01FF-4685-BCF9-C2BF069DE31C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2A89349-7D6D-4021-AACA-57354A350B9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F2DC3-01FF-4685-BCF9-C2BF069DE31C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89349-7D6D-4021-AACA-57354A350B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F2DC3-01FF-4685-BCF9-C2BF069DE31C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89349-7D6D-4021-AACA-57354A350B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F2DC3-01FF-4685-BCF9-C2BF069DE31C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89349-7D6D-4021-AACA-57354A350B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BF2DC3-01FF-4685-BCF9-C2BF069DE31C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89349-7D6D-4021-AACA-57354A350B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F2DC3-01FF-4685-BCF9-C2BF069DE31C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89349-7D6D-4021-AACA-57354A350B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F2DC3-01FF-4685-BCF9-C2BF069DE31C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89349-7D6D-4021-AACA-57354A350B9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ABF2DC3-01FF-4685-BCF9-C2BF069DE31C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A89349-7D6D-4021-AACA-57354A350B9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 Principles of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Monetary and fiscal policies affect people’s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goals of macroeconomic policy are economic growth, full employment and price stability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971800"/>
            <a:ext cx="6705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3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policies have benefits and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policies always involve trade-offs</a:t>
            </a:r>
          </a:p>
          <a:p>
            <a:r>
              <a:rPr lang="en-US" dirty="0" smtClean="0"/>
              <a:t>When governments use resources there is an opportunity cost</a:t>
            </a:r>
          </a:p>
          <a:p>
            <a:r>
              <a:rPr lang="en-US" dirty="0" smtClean="0"/>
              <a:t>The benefits and the opportunity cost of particular policies are not always evenly distributed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267200"/>
            <a:ext cx="3352381" cy="214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4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5897880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People choose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Economics is about choosing from alternative ways to use scare resources to accomplish goals</a:t>
            </a:r>
          </a:p>
          <a:p>
            <a:r>
              <a:rPr lang="en-US" dirty="0" smtClean="0"/>
              <a:t>All economic analysis focuses on how people choose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267200"/>
            <a:ext cx="423862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6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Every choice has a cost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economist’s concept of cost is something that is given up when choosing something else</a:t>
            </a:r>
          </a:p>
          <a:p>
            <a:r>
              <a:rPr lang="en-US" dirty="0" smtClean="0"/>
              <a:t>The alternative that was given up is the cost of the choice called “opportunity cost”</a:t>
            </a:r>
          </a:p>
          <a:p>
            <a:r>
              <a:rPr lang="en-US" dirty="0" smtClean="0"/>
              <a:t>Opportunity costs is not all of the alternatives you </a:t>
            </a:r>
            <a:r>
              <a:rPr lang="en-US" i="1" dirty="0" smtClean="0"/>
              <a:t>could </a:t>
            </a:r>
            <a:r>
              <a:rPr lang="en-US" dirty="0" smtClean="0"/>
              <a:t>have selected; it is what is lost by the choice you did make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953000"/>
            <a:ext cx="68580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6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Benefit/cost analysis is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 choice we make involves benefit/cost analysis, either implicitly or explicitly</a:t>
            </a:r>
          </a:p>
          <a:p>
            <a:r>
              <a:rPr lang="en-US" dirty="0" smtClean="0"/>
              <a:t>There are 5 steps in the benefit/costs analysis. They are: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-Identify the goal and resources available to 	 achieve the goal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-Identify alternative ways to achieve the 	 goal and narrow down the options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-Evaluate the advantages and 	 	      	disadvantages of each option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-Choose one of the alternatives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-Identify the alternative not selected as 	 the opportunity cost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Benefit/cost analysis is useful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Movie Theater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Albertson’s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Wage: $8.00</a:t>
            </a:r>
          </a:p>
          <a:p>
            <a:r>
              <a:rPr lang="en-US" dirty="0" smtClean="0"/>
              <a:t>Incentives: Free movies, soda and popcorn </a:t>
            </a:r>
          </a:p>
          <a:p>
            <a:r>
              <a:rPr lang="en-US" dirty="0" smtClean="0"/>
              <a:t>Hours: 15-20</a:t>
            </a:r>
          </a:p>
          <a:p>
            <a:r>
              <a:rPr lang="en-US" dirty="0" smtClean="0"/>
              <a:t>Holiday Pay: Time and a half on 3 holidays</a:t>
            </a:r>
          </a:p>
          <a:p>
            <a:r>
              <a:rPr lang="en-US" dirty="0" smtClean="0"/>
              <a:t>No health insurance</a:t>
            </a:r>
          </a:p>
          <a:p>
            <a:r>
              <a:rPr lang="en-US" dirty="0" smtClean="0"/>
              <a:t>I love this job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Wage: $8.30 </a:t>
            </a:r>
          </a:p>
          <a:p>
            <a:r>
              <a:rPr lang="en-US" dirty="0" smtClean="0"/>
              <a:t>Incentives: Five percent off all items purchased</a:t>
            </a:r>
          </a:p>
          <a:p>
            <a:r>
              <a:rPr lang="en-US" dirty="0" smtClean="0"/>
              <a:t>Hours: 30</a:t>
            </a:r>
          </a:p>
          <a:p>
            <a:r>
              <a:rPr lang="en-US" dirty="0" smtClean="0"/>
              <a:t>Holiday Pay: Double time on 6 holidays</a:t>
            </a:r>
          </a:p>
          <a:p>
            <a:r>
              <a:rPr lang="en-US" dirty="0" smtClean="0"/>
              <a:t>Health insurance</a:t>
            </a:r>
          </a:p>
          <a:p>
            <a:r>
              <a:rPr lang="en-US" dirty="0" smtClean="0"/>
              <a:t>This one, not so much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895600"/>
            <a:ext cx="838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08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Incentives matter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Wealth is subjective evaluation of one’s well-being, not an amount of money</a:t>
            </a:r>
            <a:r>
              <a:rPr lang="en-US" dirty="0"/>
              <a:t> </a:t>
            </a:r>
            <a:r>
              <a:rPr lang="en-US" dirty="0" smtClean="0"/>
              <a:t>i.e. you won’t choose something if there is no incentive!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0"/>
            <a:ext cx="70866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73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Exchange benefits the traders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7250"/>
            <a:ext cx="7239000" cy="4443550"/>
          </a:xfrm>
        </p:spPr>
        <p:txBody>
          <a:bodyPr/>
          <a:lstStyle/>
          <a:p>
            <a:r>
              <a:rPr lang="en-US" dirty="0" smtClean="0"/>
              <a:t>Two parties with equal information will voluntarily exchange only if they gain more than they give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200400"/>
            <a:ext cx="6858000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57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65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Markets work with competition, information, incentives and property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7239000" cy="3788736"/>
          </a:xfrm>
        </p:spPr>
        <p:txBody>
          <a:bodyPr/>
          <a:lstStyle/>
          <a:p>
            <a:r>
              <a:rPr lang="en-US" dirty="0" smtClean="0"/>
              <a:t>An economy accomplishes two tasks:</a:t>
            </a:r>
          </a:p>
          <a:p>
            <a:pPr marL="0" indent="0">
              <a:buNone/>
            </a:pPr>
            <a:r>
              <a:rPr lang="en-US" dirty="0" smtClean="0"/>
              <a:t>	-Production of goods and services desired 	 by society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-Facilitation of exchange between 	 	 parties</a:t>
            </a:r>
          </a:p>
          <a:p>
            <a:r>
              <a:rPr lang="en-US" dirty="0" smtClean="0"/>
              <a:t>Profit is the major incentive of a market economy and competition is the major regulator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Skills and knowledge influence income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10124"/>
            <a:ext cx="3521075" cy="410611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Employers will hire workers if the employers expect to gain more than they give</a:t>
            </a:r>
          </a:p>
          <a:p>
            <a:r>
              <a:rPr lang="en-US" dirty="0" smtClean="0"/>
              <a:t>Employers will give high salaries if they expect the revenue to be brought in higher than the amount being paid to the individual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2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205</TotalTime>
  <Words>349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9 Principles of economics</vt:lpstr>
      <vt:lpstr>People choose</vt:lpstr>
      <vt:lpstr>Every choice has a cost</vt:lpstr>
      <vt:lpstr>Benefit/cost analysis is Useful</vt:lpstr>
      <vt:lpstr>Benefit/cost analysis is useful</vt:lpstr>
      <vt:lpstr>Incentives matter</vt:lpstr>
      <vt:lpstr>Exchange benefits the traders</vt:lpstr>
      <vt:lpstr>Markets work with competition, information, incentives and property rights</vt:lpstr>
      <vt:lpstr>Skills and knowledge influence income</vt:lpstr>
      <vt:lpstr>Monetary and fiscal policies affect people’s choices</vt:lpstr>
      <vt:lpstr>Government policies have benefits and costs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Principles of economics</dc:title>
  <dc:creator>Akt163</dc:creator>
  <cp:lastModifiedBy>CODY JACOBSEN</cp:lastModifiedBy>
  <cp:revision>14</cp:revision>
  <dcterms:created xsi:type="dcterms:W3CDTF">2014-01-10T18:09:13Z</dcterms:created>
  <dcterms:modified xsi:type="dcterms:W3CDTF">2014-08-05T17:55:58Z</dcterms:modified>
</cp:coreProperties>
</file>